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12/7/2022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9.png"/><Relationship Id="rId3" Type="http://schemas.openxmlformats.org/officeDocument/2006/relationships/image" Target="../media/image70.png"/><Relationship Id="rId4" Type="http://schemas.openxmlformats.org/officeDocument/2006/relationships/image" Target="../media/image71.png"/><Relationship Id="rId5" Type="http://schemas.openxmlformats.org/officeDocument/2006/relationships/image" Target="../media/image72.png"/><Relationship Id="rId6" Type="http://schemas.openxmlformats.org/officeDocument/2006/relationships/image" Target="../media/image73.png"/><Relationship Id="rId7" Type="http://schemas.openxmlformats.org/officeDocument/2006/relationships/image" Target="../media/image74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5.png"/><Relationship Id="rId3" Type="http://schemas.openxmlformats.org/officeDocument/2006/relationships/image" Target="../media/image76.png"/><Relationship Id="rId4" Type="http://schemas.openxmlformats.org/officeDocument/2006/relationships/image" Target="../media/image77.png"/><Relationship Id="rId5" Type="http://schemas.openxmlformats.org/officeDocument/2006/relationships/image" Target="../media/image78.png"/><Relationship Id="rId6" Type="http://schemas.openxmlformats.org/officeDocument/2006/relationships/image" Target="../media/image79.png"/><Relationship Id="rId7" Type="http://schemas.openxmlformats.org/officeDocument/2006/relationships/image" Target="../media/image80.png"/><Relationship Id="rId8" Type="http://schemas.openxmlformats.org/officeDocument/2006/relationships/image" Target="../media/image81.png"/><Relationship Id="rId9" Type="http://schemas.openxmlformats.org/officeDocument/2006/relationships/image" Target="../media/image82.png"/><Relationship Id="rId10" Type="http://schemas.openxmlformats.org/officeDocument/2006/relationships/image" Target="../media/image83.png"/><Relationship Id="rId11" Type="http://schemas.openxmlformats.org/officeDocument/2006/relationships/image" Target="../media/image84.png"/><Relationship Id="rId12" Type="http://schemas.openxmlformats.org/officeDocument/2006/relationships/image" Target="../media/image85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6.png"/><Relationship Id="rId3" Type="http://schemas.openxmlformats.org/officeDocument/2006/relationships/image" Target="../media/image87.png"/><Relationship Id="rId4" Type="http://schemas.openxmlformats.org/officeDocument/2006/relationships/image" Target="../media/image88.png"/><Relationship Id="rId5" Type="http://schemas.openxmlformats.org/officeDocument/2006/relationships/image" Target="../media/image89.png"/><Relationship Id="rId6" Type="http://schemas.openxmlformats.org/officeDocument/2006/relationships/image" Target="../media/image90.png"/><Relationship Id="rId7" Type="http://schemas.openxmlformats.org/officeDocument/2006/relationships/image" Target="../media/image91.png"/><Relationship Id="rId8" Type="http://schemas.openxmlformats.org/officeDocument/2006/relationships/image" Target="../media/image92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3.png"/><Relationship Id="rId3" Type="http://schemas.openxmlformats.org/officeDocument/2006/relationships/image" Target="../media/image94.png"/><Relationship Id="rId4" Type="http://schemas.openxmlformats.org/officeDocument/2006/relationships/image" Target="../media/image95.png"/><Relationship Id="rId5" Type="http://schemas.openxmlformats.org/officeDocument/2006/relationships/image" Target="../media/image96.png"/><Relationship Id="rId6" Type="http://schemas.openxmlformats.org/officeDocument/2006/relationships/image" Target="../media/image97.png"/><Relationship Id="rId7" Type="http://schemas.openxmlformats.org/officeDocument/2006/relationships/image" Target="../media/image98.png"/><Relationship Id="rId8" Type="http://schemas.openxmlformats.org/officeDocument/2006/relationships/image" Target="../media/image99.png"/><Relationship Id="rId9" Type="http://schemas.openxmlformats.org/officeDocument/2006/relationships/image" Target="../media/image100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1.png"/><Relationship Id="rId3" Type="http://schemas.openxmlformats.org/officeDocument/2006/relationships/image" Target="../media/image102.png"/><Relationship Id="rId4" Type="http://schemas.openxmlformats.org/officeDocument/2006/relationships/image" Target="../media/image103.png"/><Relationship Id="rId5" Type="http://schemas.openxmlformats.org/officeDocument/2006/relationships/image" Target="../media/image104.png"/><Relationship Id="rId6" Type="http://schemas.openxmlformats.org/officeDocument/2006/relationships/image" Target="../media/image105.png"/><Relationship Id="rId7" Type="http://schemas.openxmlformats.org/officeDocument/2006/relationships/image" Target="../media/image106.png"/><Relationship Id="rId8" Type="http://schemas.openxmlformats.org/officeDocument/2006/relationships/image" Target="../media/image107.png"/><Relationship Id="rId9" Type="http://schemas.openxmlformats.org/officeDocument/2006/relationships/image" Target="../media/image108.png"/><Relationship Id="rId10" Type="http://schemas.openxmlformats.org/officeDocument/2006/relationships/image" Target="../media/image109.png"/><Relationship Id="rId11" Type="http://schemas.openxmlformats.org/officeDocument/2006/relationships/image" Target="../media/image110.png"/><Relationship Id="rId12" Type="http://schemas.openxmlformats.org/officeDocument/2006/relationships/image" Target="../media/image111.png"/><Relationship Id="rId13" Type="http://schemas.openxmlformats.org/officeDocument/2006/relationships/image" Target="../media/image112.png"/><Relationship Id="rId14" Type="http://schemas.openxmlformats.org/officeDocument/2006/relationships/image" Target="../media/image113.png"/><Relationship Id="rId15" Type="http://schemas.openxmlformats.org/officeDocument/2006/relationships/image" Target="../media/image114.png"/><Relationship Id="rId16" Type="http://schemas.openxmlformats.org/officeDocument/2006/relationships/image" Target="../media/image115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6.png"/><Relationship Id="rId3" Type="http://schemas.openxmlformats.org/officeDocument/2006/relationships/image" Target="../media/image117.png"/><Relationship Id="rId4" Type="http://schemas.openxmlformats.org/officeDocument/2006/relationships/image" Target="../media/image118.png"/><Relationship Id="rId5" Type="http://schemas.openxmlformats.org/officeDocument/2006/relationships/image" Target="../media/image119.png"/><Relationship Id="rId6" Type="http://schemas.openxmlformats.org/officeDocument/2006/relationships/image" Target="../media/image120.png"/><Relationship Id="rId7" Type="http://schemas.openxmlformats.org/officeDocument/2006/relationships/image" Target="../media/image121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2.png"/><Relationship Id="rId3" Type="http://schemas.openxmlformats.org/officeDocument/2006/relationships/image" Target="../media/image123.png"/><Relationship Id="rId4" Type="http://schemas.openxmlformats.org/officeDocument/2006/relationships/image" Target="../media/image124.png"/><Relationship Id="rId5" Type="http://schemas.openxmlformats.org/officeDocument/2006/relationships/image" Target="../media/image125.png"/><Relationship Id="rId6" Type="http://schemas.openxmlformats.org/officeDocument/2006/relationships/image" Target="../media/image126.png"/><Relationship Id="rId7" Type="http://schemas.openxmlformats.org/officeDocument/2006/relationships/image" Target="../media/image127.png"/><Relationship Id="rId8" Type="http://schemas.openxmlformats.org/officeDocument/2006/relationships/image" Target="../media/image128.png"/><Relationship Id="rId9" Type="http://schemas.openxmlformats.org/officeDocument/2006/relationships/image" Target="../media/image129.png"/><Relationship Id="rId10" Type="http://schemas.openxmlformats.org/officeDocument/2006/relationships/image" Target="../media/image130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1.png"/><Relationship Id="rId3" Type="http://schemas.openxmlformats.org/officeDocument/2006/relationships/image" Target="../media/image132.png"/><Relationship Id="rId4" Type="http://schemas.openxmlformats.org/officeDocument/2006/relationships/image" Target="../media/image133.png"/><Relationship Id="rId5" Type="http://schemas.openxmlformats.org/officeDocument/2006/relationships/image" Target="../media/image134.png"/><Relationship Id="rId6" Type="http://schemas.openxmlformats.org/officeDocument/2006/relationships/image" Target="../media/image135.png"/><Relationship Id="rId7" Type="http://schemas.openxmlformats.org/officeDocument/2006/relationships/image" Target="../media/image136.png"/><Relationship Id="rId8" Type="http://schemas.openxmlformats.org/officeDocument/2006/relationships/image" Target="../media/image137.png"/><Relationship Id="rId9" Type="http://schemas.openxmlformats.org/officeDocument/2006/relationships/image" Target="../media/image138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9.png"/><Relationship Id="rId3" Type="http://schemas.openxmlformats.org/officeDocument/2006/relationships/image" Target="../media/image140.png"/><Relationship Id="rId4" Type="http://schemas.openxmlformats.org/officeDocument/2006/relationships/image" Target="../media/image141.png"/><Relationship Id="rId5" Type="http://schemas.openxmlformats.org/officeDocument/2006/relationships/image" Target="../media/image142.png"/><Relationship Id="rId6" Type="http://schemas.openxmlformats.org/officeDocument/2006/relationships/image" Target="../media/image143.png"/><Relationship Id="rId7" Type="http://schemas.openxmlformats.org/officeDocument/2006/relationships/image" Target="../media/image144.png"/><Relationship Id="rId8" Type="http://schemas.openxmlformats.org/officeDocument/2006/relationships/image" Target="../media/image145.png"/><Relationship Id="rId9" Type="http://schemas.openxmlformats.org/officeDocument/2006/relationships/image" Target="../media/image146.png"/><Relationship Id="rId10" Type="http://schemas.openxmlformats.org/officeDocument/2006/relationships/image" Target="../media/image147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8.png"/><Relationship Id="rId3" Type="http://schemas.openxmlformats.org/officeDocument/2006/relationships/image" Target="../media/image149.png"/><Relationship Id="rId4" Type="http://schemas.openxmlformats.org/officeDocument/2006/relationships/image" Target="../media/image150.png"/><Relationship Id="rId5" Type="http://schemas.openxmlformats.org/officeDocument/2006/relationships/image" Target="../media/image151.png"/><Relationship Id="rId6" Type="http://schemas.openxmlformats.org/officeDocument/2006/relationships/image" Target="../media/image152.png"/><Relationship Id="rId7" Type="http://schemas.openxmlformats.org/officeDocument/2006/relationships/image" Target="../media/image153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11.png"/><Relationship Id="rId9" Type="http://schemas.openxmlformats.org/officeDocument/2006/relationships/image" Target="../media/image12.png"/><Relationship Id="rId10" Type="http://schemas.openxmlformats.org/officeDocument/2006/relationships/image" Target="../media/image13.png"/><Relationship Id="rId11" Type="http://schemas.openxmlformats.org/officeDocument/2006/relationships/image" Target="../media/image14.png"/><Relationship Id="rId12" Type="http://schemas.openxmlformats.org/officeDocument/2006/relationships/image" Target="../media/image15.png"/><Relationship Id="rId13" Type="http://schemas.openxmlformats.org/officeDocument/2006/relationships/image" Target="../media/image16.png"/><Relationship Id="rId14" Type="http://schemas.openxmlformats.org/officeDocument/2006/relationships/image" Target="../media/image17.png"/><Relationship Id="rId15" Type="http://schemas.openxmlformats.org/officeDocument/2006/relationships/image" Target="../media/image18.png"/><Relationship Id="rId16" Type="http://schemas.openxmlformats.org/officeDocument/2006/relationships/image" Target="../media/image19.png"/><Relationship Id="rId17" Type="http://schemas.openxmlformats.org/officeDocument/2006/relationships/image" Target="../media/image20.png"/><Relationship Id="rId18" Type="http://schemas.openxmlformats.org/officeDocument/2006/relationships/image" Target="../media/image21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4.png"/><Relationship Id="rId3" Type="http://schemas.openxmlformats.org/officeDocument/2006/relationships/image" Target="../media/image155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7" Type="http://schemas.openxmlformats.org/officeDocument/2006/relationships/image" Target="../media/image27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image" Target="../media/image32.png"/><Relationship Id="rId7" Type="http://schemas.openxmlformats.org/officeDocument/2006/relationships/image" Target="../media/image33.png"/><Relationship Id="rId8" Type="http://schemas.openxmlformats.org/officeDocument/2006/relationships/image" Target="../media/image34.png"/><Relationship Id="rId9" Type="http://schemas.openxmlformats.org/officeDocument/2006/relationships/image" Target="../media/image35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6" Type="http://schemas.openxmlformats.org/officeDocument/2006/relationships/image" Target="../media/image40.png"/><Relationship Id="rId7" Type="http://schemas.openxmlformats.org/officeDocument/2006/relationships/image" Target="../media/image41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2.png"/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5" Type="http://schemas.openxmlformats.org/officeDocument/2006/relationships/image" Target="../media/image45.png"/><Relationship Id="rId6" Type="http://schemas.openxmlformats.org/officeDocument/2006/relationships/image" Target="../media/image46.png"/><Relationship Id="rId7" Type="http://schemas.openxmlformats.org/officeDocument/2006/relationships/image" Target="../media/image47.png"/><Relationship Id="rId8" Type="http://schemas.openxmlformats.org/officeDocument/2006/relationships/image" Target="../media/image48.png"/><Relationship Id="rId9" Type="http://schemas.openxmlformats.org/officeDocument/2006/relationships/image" Target="../media/image49.png"/><Relationship Id="rId10" Type="http://schemas.openxmlformats.org/officeDocument/2006/relationships/image" Target="../media/image50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1.png"/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5" Type="http://schemas.openxmlformats.org/officeDocument/2006/relationships/image" Target="../media/image54.png"/><Relationship Id="rId6" Type="http://schemas.openxmlformats.org/officeDocument/2006/relationships/image" Target="../media/image55.png"/><Relationship Id="rId7" Type="http://schemas.openxmlformats.org/officeDocument/2006/relationships/image" Target="../media/image56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7.png"/><Relationship Id="rId3" Type="http://schemas.openxmlformats.org/officeDocument/2006/relationships/image" Target="../media/image58.png"/><Relationship Id="rId4" Type="http://schemas.openxmlformats.org/officeDocument/2006/relationships/image" Target="../media/image59.png"/><Relationship Id="rId5" Type="http://schemas.openxmlformats.org/officeDocument/2006/relationships/image" Target="../media/image60.png"/><Relationship Id="rId6" Type="http://schemas.openxmlformats.org/officeDocument/2006/relationships/image" Target="../media/image61.png"/><Relationship Id="rId7" Type="http://schemas.openxmlformats.org/officeDocument/2006/relationships/image" Target="../media/image62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3.png"/><Relationship Id="rId3" Type="http://schemas.openxmlformats.org/officeDocument/2006/relationships/image" Target="../media/image64.png"/><Relationship Id="rId4" Type="http://schemas.openxmlformats.org/officeDocument/2006/relationships/image" Target="../media/image65.png"/><Relationship Id="rId5" Type="http://schemas.openxmlformats.org/officeDocument/2006/relationships/image" Target="../media/image66.png"/><Relationship Id="rId6" Type="http://schemas.openxmlformats.org/officeDocument/2006/relationships/image" Target="../media/image67.png"/><Relationship Id="rId7" Type="http://schemas.openxmlformats.org/officeDocument/2006/relationships/image" Target="../media/image68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2D47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667785" y="0"/>
            <a:ext cx="10324431" cy="10285714"/>
            <a:chOff x="10667785" y="0"/>
            <a:chExt cx="10324431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667785" y="0"/>
              <a:ext cx="10324431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44497" y="1357277"/>
            <a:ext cx="8137411" cy="160822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44497" y="2355812"/>
            <a:ext cx="5660534" cy="1609172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87171" y="4456181"/>
            <a:ext cx="5362773" cy="68589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69" y="2947942"/>
            <a:ext cx="18285714" cy="7357143"/>
            <a:chOff x="969" y="2947942"/>
            <a:chExt cx="18285714" cy="735714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69" y="2947942"/>
              <a:ext cx="18285714" cy="735714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22984" y="956031"/>
            <a:ext cx="3813056" cy="126543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136045" y="1511932"/>
            <a:ext cx="1428571" cy="76190"/>
            <a:chOff x="6136045" y="1511932"/>
            <a:chExt cx="1428571" cy="7619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6136045" y="1511932"/>
              <a:ext cx="1428571" cy="7619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613239" y="1244077"/>
            <a:ext cx="6286349" cy="53014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382942" y="5457854"/>
            <a:ext cx="4210615" cy="254596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4379" y="3037066"/>
            <a:ext cx="10621782" cy="7248649"/>
            <a:chOff x="124379" y="3037066"/>
            <a:chExt cx="10621782" cy="724864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4379" y="3037066"/>
              <a:ext cx="10621782" cy="724864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2928571"/>
            <a:ext cx="18285714" cy="7357143"/>
            <a:chOff x="0" y="2928571"/>
            <a:chExt cx="18285714" cy="735714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2928571"/>
              <a:ext cx="18285714" cy="735714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22984" y="956031"/>
            <a:ext cx="3813056" cy="126543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136045" y="1511932"/>
            <a:ext cx="1428571" cy="76190"/>
            <a:chOff x="6136045" y="1511932"/>
            <a:chExt cx="1428571" cy="7619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6136045" y="1511932"/>
              <a:ext cx="1428571" cy="7619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613239" y="1244077"/>
            <a:ext cx="6133977" cy="53014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47254" y="3090400"/>
            <a:ext cx="10099071" cy="6966739"/>
            <a:chOff x="147254" y="3090400"/>
            <a:chExt cx="10099071" cy="696673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7254" y="3090400"/>
              <a:ext cx="10099071" cy="696673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706056" y="3090400"/>
            <a:ext cx="7080948" cy="6966739"/>
            <a:chOff x="10706056" y="3090400"/>
            <a:chExt cx="7080948" cy="696673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706056" y="3090400"/>
              <a:ext cx="7080948" cy="696673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102649" y="6171778"/>
            <a:ext cx="1541766" cy="1541766"/>
            <a:chOff x="11102649" y="6171778"/>
            <a:chExt cx="1541766" cy="154176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102649" y="6171778"/>
              <a:ext cx="1541766" cy="154176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411186" y="4630012"/>
            <a:ext cx="1541766" cy="1541766"/>
            <a:chOff x="12411186" y="4630012"/>
            <a:chExt cx="1541766" cy="1541766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411186" y="4630012"/>
              <a:ext cx="1541766" cy="154176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078771" y="7986152"/>
            <a:ext cx="1541766" cy="1541766"/>
            <a:chOff x="14078771" y="7986152"/>
            <a:chExt cx="1541766" cy="1541766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078771" y="7986152"/>
              <a:ext cx="1541766" cy="154176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5075321" y="4630012"/>
            <a:ext cx="1541766" cy="1541766"/>
            <a:chOff x="15075321" y="4630012"/>
            <a:chExt cx="1541766" cy="1541766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075321" y="4630012"/>
              <a:ext cx="1541766" cy="154176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6139782" y="6942661"/>
            <a:ext cx="1541766" cy="1541766"/>
            <a:chOff x="16139782" y="6942661"/>
            <a:chExt cx="1541766" cy="1541766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139782" y="6942661"/>
              <a:ext cx="1541766" cy="154176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2928571"/>
            <a:ext cx="18285714" cy="7357143"/>
            <a:chOff x="0" y="2928571"/>
            <a:chExt cx="18285714" cy="735714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2928571"/>
              <a:ext cx="18285714" cy="735714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22984" y="956031"/>
            <a:ext cx="4465084" cy="126543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136045" y="1511932"/>
            <a:ext cx="1428571" cy="76190"/>
            <a:chOff x="6136045" y="1511932"/>
            <a:chExt cx="1428571" cy="7619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6136045" y="1511932"/>
              <a:ext cx="1428571" cy="7619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613239" y="1253601"/>
            <a:ext cx="6015034" cy="45650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56952" y="3201763"/>
            <a:ext cx="8212257" cy="3816222"/>
            <a:chOff x="356952" y="3201763"/>
            <a:chExt cx="8212257" cy="381622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56952" y="3201763"/>
              <a:ext cx="8212257" cy="381622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47428" y="7250576"/>
            <a:ext cx="8212257" cy="2810132"/>
            <a:chOff x="347428" y="7250576"/>
            <a:chExt cx="8212257" cy="281013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47428" y="7250576"/>
              <a:ext cx="8212257" cy="281013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219158" y="3489509"/>
            <a:ext cx="6687792" cy="6177804"/>
            <a:chOff x="10219158" y="3489509"/>
            <a:chExt cx="6687792" cy="617780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219158" y="3489509"/>
              <a:ext cx="6687792" cy="617780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2928571"/>
            <a:ext cx="18285714" cy="7357143"/>
            <a:chOff x="0" y="2928571"/>
            <a:chExt cx="18285714" cy="735714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2928571"/>
              <a:ext cx="18285714" cy="735714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22984" y="956031"/>
            <a:ext cx="4465084" cy="126543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136045" y="1511932"/>
            <a:ext cx="1428571" cy="76190"/>
            <a:chOff x="6136045" y="1511932"/>
            <a:chExt cx="1428571" cy="7619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6136045" y="1511932"/>
              <a:ext cx="1428571" cy="7619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613239" y="1244077"/>
            <a:ext cx="6601225" cy="53014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142857" y="3171035"/>
            <a:ext cx="7435935" cy="2076352"/>
            <a:chOff x="9142857" y="3171035"/>
            <a:chExt cx="7435935" cy="207635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142857" y="3171035"/>
              <a:ext cx="7435935" cy="207635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47185" y="6140324"/>
            <a:ext cx="8212257" cy="3816222"/>
            <a:chOff x="347185" y="6140324"/>
            <a:chExt cx="8212257" cy="381622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47185" y="6140324"/>
              <a:ext cx="8212257" cy="381622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47185" y="3171035"/>
            <a:ext cx="8212257" cy="2810132"/>
            <a:chOff x="347185" y="3171035"/>
            <a:chExt cx="8212257" cy="2810132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47185" y="3171035"/>
              <a:ext cx="8212257" cy="2810132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608001" y="6164296"/>
            <a:ext cx="6749834" cy="3355473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2928571"/>
            <a:ext cx="18285714" cy="7357143"/>
            <a:chOff x="0" y="2928571"/>
            <a:chExt cx="18285714" cy="735714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2928571"/>
              <a:ext cx="18285714" cy="735714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73679" y="956031"/>
            <a:ext cx="4465094" cy="126543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136045" y="1511932"/>
            <a:ext cx="1428571" cy="76190"/>
            <a:chOff x="6136045" y="1511932"/>
            <a:chExt cx="1428571" cy="7619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6136045" y="1511932"/>
              <a:ext cx="1428571" cy="7619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132487" y="1240792"/>
            <a:ext cx="1024024" cy="61712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101814" y="8286412"/>
            <a:ext cx="7635130" cy="91109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97601" y="3095639"/>
            <a:ext cx="4259475" cy="3934663"/>
            <a:chOff x="297601" y="3095639"/>
            <a:chExt cx="4259475" cy="393466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97601" y="3095639"/>
              <a:ext cx="4259475" cy="393466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779102" y="3095639"/>
            <a:ext cx="4173279" cy="3896999"/>
            <a:chOff x="4779102" y="3095639"/>
            <a:chExt cx="4173279" cy="389699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779102" y="3095639"/>
              <a:ext cx="4173279" cy="389699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210208" y="3113070"/>
            <a:ext cx="4370609" cy="3899482"/>
            <a:chOff x="9210208" y="3113070"/>
            <a:chExt cx="4370609" cy="389948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210208" y="3113070"/>
              <a:ext cx="4370609" cy="389948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807958" y="3104556"/>
            <a:ext cx="4201565" cy="3984759"/>
            <a:chOff x="13807958" y="3104556"/>
            <a:chExt cx="4201565" cy="398475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807958" y="3104556"/>
              <a:ext cx="4201565" cy="398475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70209" y="4763866"/>
            <a:ext cx="996958" cy="996958"/>
            <a:chOff x="570209" y="4763866"/>
            <a:chExt cx="996958" cy="996958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70209" y="4763866"/>
              <a:ext cx="996958" cy="99695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2117204" y="5413148"/>
            <a:ext cx="1235934" cy="1235934"/>
            <a:chOff x="2117204" y="5413148"/>
            <a:chExt cx="1235934" cy="1235934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117204" y="5413148"/>
              <a:ext cx="1235934" cy="123593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670695" y="3642498"/>
            <a:ext cx="1129032" cy="1129032"/>
            <a:chOff x="2670695" y="3642498"/>
            <a:chExt cx="1129032" cy="1129032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670695" y="3642498"/>
              <a:ext cx="1129032" cy="1129032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5980726" y="3827036"/>
            <a:ext cx="1235934" cy="1235934"/>
            <a:chOff x="5980726" y="3827036"/>
            <a:chExt cx="1235934" cy="1235934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980726" y="3827036"/>
              <a:ext cx="1235934" cy="123593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9942266" y="4753242"/>
            <a:ext cx="1235934" cy="1235934"/>
            <a:chOff x="9942266" y="4753242"/>
            <a:chExt cx="1235934" cy="1235934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942266" y="4753242"/>
              <a:ext cx="1235934" cy="123593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1068749" y="3929273"/>
            <a:ext cx="779347" cy="779347"/>
            <a:chOff x="11068749" y="3929273"/>
            <a:chExt cx="779347" cy="779347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068749" y="3929273"/>
              <a:ext cx="779347" cy="77934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2928571"/>
            <a:ext cx="18285714" cy="7357143"/>
            <a:chOff x="0" y="2928571"/>
            <a:chExt cx="18285714" cy="735714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2928571"/>
              <a:ext cx="18285714" cy="735714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73679" y="956031"/>
            <a:ext cx="4660589" cy="126543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136045" y="1511932"/>
            <a:ext cx="1428571" cy="76190"/>
            <a:chOff x="6136045" y="1511932"/>
            <a:chExt cx="1428571" cy="7619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6136045" y="1511932"/>
              <a:ext cx="1428571" cy="7619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097144" y="1287176"/>
            <a:ext cx="6379843" cy="61712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615914" y="5097144"/>
            <a:ext cx="6556272" cy="353134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09699" y="3249072"/>
            <a:ext cx="11142373" cy="6716142"/>
            <a:chOff x="209699" y="3249072"/>
            <a:chExt cx="11142373" cy="671614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09699" y="3249072"/>
              <a:ext cx="11142373" cy="671614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2928571"/>
            <a:ext cx="18285714" cy="7357143"/>
            <a:chOff x="0" y="2928571"/>
            <a:chExt cx="18285714" cy="735714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2928571"/>
              <a:ext cx="18285714" cy="735714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37235" y="956031"/>
            <a:ext cx="5303094" cy="126543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136045" y="1511932"/>
            <a:ext cx="1428571" cy="76190"/>
            <a:chOff x="6136045" y="1511932"/>
            <a:chExt cx="1428571" cy="7619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6136045" y="1511932"/>
              <a:ext cx="1428571" cy="7619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577430" y="1240792"/>
            <a:ext cx="1936338" cy="55351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571163" y="6941128"/>
            <a:ext cx="9300967" cy="255993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19721" y="3337585"/>
            <a:ext cx="6914716" cy="6635168"/>
            <a:chOff x="319721" y="3337585"/>
            <a:chExt cx="6914716" cy="663516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9721" y="3337585"/>
              <a:ext cx="6914716" cy="663516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605428" y="3337585"/>
            <a:ext cx="3074858" cy="2967939"/>
            <a:chOff x="7605428" y="3337585"/>
            <a:chExt cx="3074858" cy="296793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605428" y="3337585"/>
              <a:ext cx="3074858" cy="296793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189329" y="3337585"/>
            <a:ext cx="3017715" cy="2926820"/>
            <a:chOff x="11189329" y="3337585"/>
            <a:chExt cx="3017715" cy="292682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189329" y="3337585"/>
              <a:ext cx="3017715" cy="292682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702473" y="3337585"/>
            <a:ext cx="3032919" cy="2959304"/>
            <a:chOff x="14702473" y="3337585"/>
            <a:chExt cx="3032919" cy="295930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702473" y="3337585"/>
              <a:ext cx="3032919" cy="295930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3145713"/>
            <a:ext cx="18285714" cy="7357143"/>
            <a:chOff x="0" y="3145713"/>
            <a:chExt cx="18285714" cy="735714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3145713"/>
              <a:ext cx="18285714" cy="735714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73679" y="956031"/>
            <a:ext cx="4660589" cy="126543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136045" y="1511932"/>
            <a:ext cx="1428571" cy="76190"/>
            <a:chOff x="6136045" y="1511932"/>
            <a:chExt cx="1428571" cy="7619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6136045" y="1511932"/>
              <a:ext cx="1428571" cy="7619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577430" y="1240792"/>
            <a:ext cx="2957853" cy="55351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56805" y="8347808"/>
            <a:ext cx="7767672" cy="109331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21804" y="3362897"/>
            <a:ext cx="8669415" cy="4293869"/>
            <a:chOff x="221804" y="3362897"/>
            <a:chExt cx="8669415" cy="429386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21804" y="3362897"/>
              <a:ext cx="8669415" cy="429386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598559" y="3546799"/>
            <a:ext cx="7823300" cy="3192116"/>
            <a:chOff x="9598559" y="3546799"/>
            <a:chExt cx="7823300" cy="319211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598559" y="3546799"/>
              <a:ext cx="7823300" cy="3192116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705239" y="8347811"/>
            <a:ext cx="5936767" cy="109331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3145713"/>
            <a:ext cx="18285714" cy="7357143"/>
            <a:chOff x="0" y="3145713"/>
            <a:chExt cx="18285714" cy="735714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3145713"/>
              <a:ext cx="18285714" cy="735714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73679" y="956031"/>
            <a:ext cx="4660589" cy="126543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136045" y="1511932"/>
            <a:ext cx="1428571" cy="76190"/>
            <a:chOff x="6136045" y="1511932"/>
            <a:chExt cx="1428571" cy="7619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6136045" y="1511932"/>
              <a:ext cx="1428571" cy="7619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577430" y="1240792"/>
            <a:ext cx="2957853" cy="55351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804717" y="9502001"/>
            <a:ext cx="1095453" cy="55351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888426" y="3382048"/>
            <a:ext cx="6155581" cy="5927596"/>
            <a:chOff x="6888426" y="3382048"/>
            <a:chExt cx="6155581" cy="592759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888426" y="3382048"/>
              <a:ext cx="6155581" cy="592759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73646" y="3382048"/>
            <a:ext cx="6171429" cy="5921930"/>
            <a:chOff x="273646" y="3382048"/>
            <a:chExt cx="6171429" cy="592193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73646" y="3382048"/>
              <a:ext cx="6171429" cy="5921930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411573" y="9460058"/>
            <a:ext cx="1104977" cy="553510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375715" y="5327811"/>
            <a:ext cx="4613700" cy="2559938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2928571"/>
            <a:ext cx="18285714" cy="7357143"/>
            <a:chOff x="0" y="2928571"/>
            <a:chExt cx="18285714" cy="735714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2928571"/>
              <a:ext cx="18285714" cy="735714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58056" y="977001"/>
            <a:ext cx="5303094" cy="126543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136045" y="1511932"/>
            <a:ext cx="1428571" cy="76190"/>
            <a:chOff x="6136045" y="1511932"/>
            <a:chExt cx="1428571" cy="7619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6136045" y="1511932"/>
              <a:ext cx="1428571" cy="7619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577430" y="1275387"/>
            <a:ext cx="2957853" cy="55351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054906" y="3101796"/>
            <a:ext cx="6623668" cy="7010693"/>
            <a:chOff x="2054906" y="3101796"/>
            <a:chExt cx="6623668" cy="701069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054906" y="3101796"/>
              <a:ext cx="6623668" cy="701069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415465" y="4509648"/>
            <a:ext cx="6536648" cy="5602841"/>
            <a:chOff x="9415465" y="4509648"/>
            <a:chExt cx="6536648" cy="560284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415465" y="4509648"/>
              <a:ext cx="6536648" cy="560284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2928571"/>
            <a:ext cx="18285714" cy="7357143"/>
            <a:chOff x="0" y="2928571"/>
            <a:chExt cx="18285714" cy="735714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2928571"/>
              <a:ext cx="18285714" cy="73571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255629" y="4678404"/>
            <a:ext cx="14095238" cy="142857"/>
            <a:chOff x="2255629" y="4678404"/>
            <a:chExt cx="14095238" cy="1428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2255629" y="4678404"/>
              <a:ext cx="14095238" cy="1428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488189" y="4654595"/>
            <a:ext cx="190476" cy="190476"/>
            <a:chOff x="3488189" y="4654595"/>
            <a:chExt cx="190476" cy="19047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88189" y="4654595"/>
              <a:ext cx="190476" cy="190476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73679" y="1163040"/>
            <a:ext cx="3122971" cy="126543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136045" y="1511932"/>
            <a:ext cx="1428571" cy="76190"/>
            <a:chOff x="6136045" y="1511932"/>
            <a:chExt cx="1428571" cy="7619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6136045" y="1511932"/>
              <a:ext cx="1428571" cy="76190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121268" y="1328791"/>
            <a:ext cx="5841930" cy="530149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127307" y="5048620"/>
            <a:ext cx="2198518" cy="78082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7242224" y="4645071"/>
            <a:ext cx="190476" cy="209524"/>
            <a:chOff x="7242224" y="4645071"/>
            <a:chExt cx="190476" cy="20952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242224" y="4645071"/>
              <a:ext cx="190476" cy="209524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766955" y="5049658"/>
            <a:ext cx="2339147" cy="780823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1021416" y="4645071"/>
            <a:ext cx="190476" cy="209524"/>
            <a:chOff x="11021416" y="4645071"/>
            <a:chExt cx="190476" cy="20952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021416" y="4645071"/>
              <a:ext cx="190476" cy="209524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759440" y="5048620"/>
            <a:ext cx="2220928" cy="780823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4775451" y="4645071"/>
            <a:ext cx="190476" cy="209524"/>
            <a:chOff x="14775451" y="4645071"/>
            <a:chExt cx="190476" cy="209524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4775451" y="4645071"/>
              <a:ext cx="190476" cy="209524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396298" y="5048620"/>
            <a:ext cx="2220928" cy="780823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934847" y="4802706"/>
            <a:ext cx="3106684" cy="3766509"/>
            <a:chOff x="1934847" y="4802706"/>
            <a:chExt cx="3106684" cy="3766509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934847" y="4802706"/>
              <a:ext cx="3106684" cy="376650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611208" y="6034685"/>
            <a:ext cx="1508545" cy="1849193"/>
            <a:chOff x="6611208" y="6034685"/>
            <a:chExt cx="1508545" cy="1849193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611208" y="6034685"/>
              <a:ext cx="1508545" cy="184919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9938591" y="5635895"/>
            <a:ext cx="2361888" cy="2361888"/>
            <a:chOff x="9938591" y="5635895"/>
            <a:chExt cx="2361888" cy="2361888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938591" y="5635895"/>
              <a:ext cx="2361888" cy="2361888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3702395" y="6034685"/>
            <a:ext cx="2102219" cy="1599098"/>
            <a:chOff x="13702395" y="6034685"/>
            <a:chExt cx="2102219" cy="1599098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3702395" y="6034685"/>
              <a:ext cx="2102219" cy="159909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2D47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722922" y="4689797"/>
            <a:ext cx="4603328" cy="113604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0" y="0"/>
            <a:ext cx="6735714" cy="10285714"/>
            <a:chOff x="0" y="0"/>
            <a:chExt cx="6735714" cy="1028571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6735714" cy="102857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2928571"/>
            <a:ext cx="18285714" cy="7357143"/>
            <a:chOff x="0" y="2928571"/>
            <a:chExt cx="18285714" cy="735714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2928571"/>
              <a:ext cx="18285714" cy="735714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22984" y="956031"/>
            <a:ext cx="2285008" cy="126543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136045" y="1511932"/>
            <a:ext cx="1428571" cy="76190"/>
            <a:chOff x="6136045" y="1511932"/>
            <a:chExt cx="1428571" cy="7619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6136045" y="1511932"/>
              <a:ext cx="1428571" cy="7619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613239" y="1244077"/>
            <a:ext cx="6782644" cy="53014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698543" y="5159558"/>
            <a:ext cx="5717739" cy="295643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41812" y="3738074"/>
            <a:ext cx="9417298" cy="5738138"/>
            <a:chOff x="741812" y="3738074"/>
            <a:chExt cx="9417298" cy="573813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41812" y="3738074"/>
              <a:ext cx="9417298" cy="573813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922" y="2928571"/>
            <a:ext cx="18285714" cy="7357143"/>
            <a:chOff x="1922" y="2928571"/>
            <a:chExt cx="18285714" cy="735714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22" y="2928571"/>
              <a:ext cx="18285714" cy="735714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22984" y="956031"/>
            <a:ext cx="2285008" cy="126543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136045" y="1511932"/>
            <a:ext cx="1428571" cy="76190"/>
            <a:chOff x="6136045" y="1511932"/>
            <a:chExt cx="1428571" cy="7619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6136045" y="1511932"/>
              <a:ext cx="1428571" cy="7619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613239" y="1244077"/>
            <a:ext cx="6636749" cy="53014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57918" y="3435625"/>
            <a:ext cx="6171429" cy="5008352"/>
            <a:chOff x="1157918" y="3435625"/>
            <a:chExt cx="6171429" cy="500835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57918" y="3435625"/>
              <a:ext cx="6171429" cy="500835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274908" y="4379268"/>
            <a:ext cx="6171429" cy="5770096"/>
            <a:chOff x="3274908" y="4379268"/>
            <a:chExt cx="6171429" cy="577009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274908" y="4379268"/>
              <a:ext cx="6171429" cy="577009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057143" y="3941062"/>
            <a:ext cx="6171429" cy="3490714"/>
            <a:chOff x="6057143" y="3941062"/>
            <a:chExt cx="6171429" cy="349071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057143" y="3941062"/>
              <a:ext cx="6171429" cy="3490714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708067" y="8113758"/>
            <a:ext cx="4153673" cy="132377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0016" y="2947942"/>
            <a:ext cx="18285714" cy="7357143"/>
            <a:chOff x="20016" y="2947942"/>
            <a:chExt cx="18285714" cy="735714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016" y="2947942"/>
              <a:ext cx="18285714" cy="735714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22984" y="956031"/>
            <a:ext cx="4407942" cy="126543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136045" y="1511932"/>
            <a:ext cx="1428571" cy="76190"/>
            <a:chOff x="6136045" y="1511932"/>
            <a:chExt cx="1428571" cy="7619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6136045" y="1511932"/>
              <a:ext cx="1428571" cy="7619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613239" y="1244077"/>
            <a:ext cx="6707777" cy="53014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954668" y="4986868"/>
            <a:ext cx="4834006" cy="335547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08590" y="3384749"/>
            <a:ext cx="10833401" cy="6636547"/>
            <a:chOff x="608590" y="3384749"/>
            <a:chExt cx="10833401" cy="663654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08590" y="3384749"/>
              <a:ext cx="10833401" cy="663654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69" y="2947942"/>
            <a:ext cx="18285714" cy="7357143"/>
            <a:chOff x="969" y="2947942"/>
            <a:chExt cx="18285714" cy="735714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69" y="2947942"/>
              <a:ext cx="18285714" cy="735714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22984" y="956031"/>
            <a:ext cx="4407942" cy="126543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136045" y="1511932"/>
            <a:ext cx="1428571" cy="76190"/>
            <a:chOff x="6136045" y="1511932"/>
            <a:chExt cx="1428571" cy="7619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6136045" y="1511932"/>
              <a:ext cx="1428571" cy="7619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613239" y="1244077"/>
            <a:ext cx="6707777" cy="53014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495491" y="6084817"/>
            <a:ext cx="4342558" cy="213328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13478" y="3247193"/>
            <a:ext cx="12220107" cy="847040"/>
            <a:chOff x="313478" y="3247193"/>
            <a:chExt cx="12220107" cy="84704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3478" y="3247193"/>
              <a:ext cx="12220107" cy="84704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13478" y="4339441"/>
            <a:ext cx="3557300" cy="5547846"/>
            <a:chOff x="313478" y="4339441"/>
            <a:chExt cx="3557300" cy="554784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13478" y="4339441"/>
              <a:ext cx="3557300" cy="554784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358730" y="4348723"/>
            <a:ext cx="3557300" cy="5529281"/>
            <a:chOff x="4358730" y="4348723"/>
            <a:chExt cx="3557300" cy="552928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358730" y="4348723"/>
              <a:ext cx="3557300" cy="552928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440276" y="4339441"/>
            <a:ext cx="3440525" cy="5587619"/>
            <a:chOff x="8440276" y="4339441"/>
            <a:chExt cx="3440525" cy="558761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440276" y="4339441"/>
              <a:ext cx="3440525" cy="558761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69" y="2947942"/>
            <a:ext cx="18285714" cy="7357143"/>
            <a:chOff x="969" y="2947942"/>
            <a:chExt cx="18285714" cy="735714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69" y="2947942"/>
              <a:ext cx="18285714" cy="735714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22984" y="956031"/>
            <a:ext cx="3813056" cy="126543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136045" y="1511932"/>
            <a:ext cx="1428571" cy="76190"/>
            <a:chOff x="6136045" y="1511932"/>
            <a:chExt cx="1428571" cy="7619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6136045" y="1511932"/>
              <a:ext cx="1428571" cy="7619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613239" y="1244077"/>
            <a:ext cx="6431987" cy="53014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954668" y="5142077"/>
            <a:ext cx="4555444" cy="254596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69313" y="3006123"/>
            <a:ext cx="10852478" cy="7186100"/>
            <a:chOff x="169313" y="3006123"/>
            <a:chExt cx="10852478" cy="718610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9313" y="3006123"/>
              <a:ext cx="10852478" cy="71861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69" y="2947942"/>
            <a:ext cx="18285714" cy="7357143"/>
            <a:chOff x="969" y="2947942"/>
            <a:chExt cx="18285714" cy="735714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69" y="2947942"/>
              <a:ext cx="18285714" cy="735714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22984" y="956031"/>
            <a:ext cx="3813056" cy="126543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136045" y="1511932"/>
            <a:ext cx="1428571" cy="76190"/>
            <a:chOff x="6136045" y="1511932"/>
            <a:chExt cx="1428571" cy="7619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6136045" y="1511932"/>
              <a:ext cx="1428571" cy="7619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613239" y="1244077"/>
            <a:ext cx="7383625" cy="53014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079810" y="4986868"/>
            <a:ext cx="4582425" cy="335547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60091" y="3024132"/>
            <a:ext cx="12622294" cy="7136180"/>
            <a:chOff x="160091" y="3024132"/>
            <a:chExt cx="12622294" cy="713618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0091" y="3024132"/>
              <a:ext cx="12622294" cy="713618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69" y="2947942"/>
            <a:ext cx="18285714" cy="7357143"/>
            <a:chOff x="969" y="2947942"/>
            <a:chExt cx="18285714" cy="735714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69" y="2947942"/>
              <a:ext cx="18285714" cy="735714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22984" y="956031"/>
            <a:ext cx="3813056" cy="126543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136045" y="1511932"/>
            <a:ext cx="1428571" cy="76190"/>
            <a:chOff x="6136045" y="1511932"/>
            <a:chExt cx="1428571" cy="7619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6136045" y="1511932"/>
              <a:ext cx="1428571" cy="7619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613239" y="1244077"/>
            <a:ext cx="6286349" cy="53014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954668" y="5597963"/>
            <a:ext cx="6378015" cy="213328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52280" y="3034391"/>
            <a:ext cx="11036074" cy="7203704"/>
            <a:chOff x="252280" y="3034391"/>
            <a:chExt cx="11036074" cy="720370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52280" y="3034391"/>
              <a:ext cx="11036074" cy="720370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20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2022-12-07T00:32:20Z</dcterms:created>
  <dcterms:modified xsi:type="dcterms:W3CDTF">2022-12-07T00:32:20Z</dcterms:modified>
</cp:coreProperties>
</file>